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D7EDD2-94EC-4C42-B70A-9DECB8FA805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E84A11-651B-46D8-BF50-5CC52C4755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D7EDD2-94EC-4C42-B70A-9DECB8FA805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E84A11-651B-46D8-BF50-5CC52C4755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D7EDD2-94EC-4C42-B70A-9DECB8FA805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E84A11-651B-46D8-BF50-5CC52C4755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D7EDD2-94EC-4C42-B70A-9DECB8FA805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E84A11-651B-46D8-BF50-5CC52C4755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D7EDD2-94EC-4C42-B70A-9DECB8FA805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E84A11-651B-46D8-BF50-5CC52C47557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D7EDD2-94EC-4C42-B70A-9DECB8FA805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E84A11-651B-46D8-BF50-5CC52C4755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D7EDD2-94EC-4C42-B70A-9DECB8FA805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E84A11-651B-46D8-BF50-5CC52C4755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D7EDD2-94EC-4C42-B70A-9DECB8FA805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E84A11-651B-46D8-BF50-5CC52C4755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D7EDD2-94EC-4C42-B70A-9DECB8FA805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E84A11-651B-46D8-BF50-5CC52C47557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D7EDD2-94EC-4C42-B70A-9DECB8FA805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E84A11-651B-46D8-BF50-5CC52C4755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D7EDD2-94EC-4C42-B70A-9DECB8FA805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E84A11-651B-46D8-BF50-5CC52C4755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8D7EDD2-94EC-4C42-B70A-9DECB8FA805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DE84A11-651B-46D8-BF50-5CC52C475575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42910" y="1285860"/>
            <a:ext cx="8229600" cy="3225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CLASS TEST</a:t>
            </a:r>
            <a:b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CHAPTER: NUMBER SYSTEM</a:t>
            </a:r>
            <a:b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f.M-20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274320"/>
            <a:ext cx="8219340" cy="3654746"/>
          </a:xfrm>
        </p:spPr>
        <p:txBody>
          <a:bodyPr>
            <a:normAutofit/>
          </a:bodyPr>
          <a:lstStyle/>
          <a:p>
            <a:r>
              <a:rPr lang="en-US" dirty="0" smtClean="0"/>
              <a:t>1. CONVERT THE FOLLOWING: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/>
              <a:t>   (62)   </a:t>
            </a:r>
            <a:r>
              <a:rPr lang="en-US" dirty="0" smtClean="0">
                <a:sym typeface="Wingdings" pitchFamily="2" charset="2"/>
              </a:rPr>
              <a:t> (?)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5984" y="2143116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000496" y="2214554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274320"/>
            <a:ext cx="8219340" cy="3654746"/>
          </a:xfrm>
        </p:spPr>
        <p:txBody>
          <a:bodyPr>
            <a:normAutofit/>
          </a:bodyPr>
          <a:lstStyle/>
          <a:p>
            <a:r>
              <a:rPr lang="en-US" dirty="0" smtClean="0"/>
              <a:t>2</a:t>
            </a:r>
            <a:r>
              <a:rPr lang="en-US" dirty="0" smtClean="0"/>
              <a:t>. CONVERT THE FOLLOWING: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/>
              <a:t>   (1011)   </a:t>
            </a:r>
            <a:r>
              <a:rPr lang="en-US" dirty="0" smtClean="0">
                <a:sym typeface="Wingdings" pitchFamily="2" charset="2"/>
              </a:rPr>
              <a:t> (?)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57488" y="2214554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00562" y="2214554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274320"/>
            <a:ext cx="8219340" cy="3654746"/>
          </a:xfrm>
        </p:spPr>
        <p:txBody>
          <a:bodyPr>
            <a:normAutofit/>
          </a:bodyPr>
          <a:lstStyle/>
          <a:p>
            <a:r>
              <a:rPr lang="en-US" dirty="0" smtClean="0"/>
              <a:t>3. ADD THE FOLLOWING: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/>
              <a:t>   (101)   </a:t>
            </a:r>
            <a:r>
              <a:rPr lang="en-US" dirty="0" smtClean="0">
                <a:sym typeface="Wingdings" pitchFamily="2" charset="2"/>
              </a:rPr>
              <a:t>+</a:t>
            </a:r>
            <a:r>
              <a:rPr lang="en-US" dirty="0" smtClean="0">
                <a:sym typeface="Wingdings" pitchFamily="2" charset="2"/>
              </a:rPr>
              <a:t> (011)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500298" y="2214554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00562" y="2214554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274320"/>
            <a:ext cx="8219340" cy="3654746"/>
          </a:xfrm>
        </p:spPr>
        <p:txBody>
          <a:bodyPr>
            <a:normAutofit/>
          </a:bodyPr>
          <a:lstStyle/>
          <a:p>
            <a:r>
              <a:rPr lang="en-US" dirty="0" smtClean="0"/>
              <a:t>4</a:t>
            </a:r>
            <a:r>
              <a:rPr lang="en-US" dirty="0" smtClean="0"/>
              <a:t>. SUBTRACT THE FOLLOWING: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/>
              <a:t>   (111)   </a:t>
            </a:r>
            <a:r>
              <a:rPr lang="en-US" dirty="0" smtClean="0">
                <a:sym typeface="Wingdings" pitchFamily="2" charset="2"/>
              </a:rPr>
              <a:t>- (100)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500298" y="2214554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00562" y="2214554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274320"/>
            <a:ext cx="8219340" cy="3654746"/>
          </a:xfrm>
        </p:spPr>
        <p:txBody>
          <a:bodyPr>
            <a:normAutofit/>
          </a:bodyPr>
          <a:lstStyle/>
          <a:p>
            <a:r>
              <a:rPr lang="en-US" dirty="0" smtClean="0"/>
              <a:t>5</a:t>
            </a:r>
            <a:r>
              <a:rPr lang="en-US" dirty="0" smtClean="0"/>
              <a:t>. MULTIPLY THE FOLLOWING: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/>
              <a:t>   (101)   </a:t>
            </a:r>
            <a:r>
              <a:rPr lang="en-US" dirty="0" smtClean="0">
                <a:sym typeface="Wingdings" pitchFamily="2" charset="2"/>
              </a:rPr>
              <a:t>*</a:t>
            </a:r>
            <a:r>
              <a:rPr lang="en-US" dirty="0" smtClean="0">
                <a:sym typeface="Wingdings" pitchFamily="2" charset="2"/>
              </a:rPr>
              <a:t> (010)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500298" y="2214554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00562" y="2214554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274320"/>
            <a:ext cx="8219340" cy="3654746"/>
          </a:xfrm>
        </p:spPr>
        <p:txBody>
          <a:bodyPr>
            <a:normAutofit/>
          </a:bodyPr>
          <a:lstStyle/>
          <a:p>
            <a:r>
              <a:rPr lang="en-US" dirty="0" smtClean="0"/>
              <a:t>6. DIVIDE THE FOLLOWING: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/>
              <a:t>   (1010)  </a:t>
            </a:r>
            <a:r>
              <a:rPr lang="en-US" dirty="0" smtClean="0">
                <a:sym typeface="Wingdings" pitchFamily="2" charset="2"/>
              </a:rPr>
              <a:t>/ (11)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500298" y="2214554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00562" y="2214554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7. FILL IN THE BLANKS: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AutoNum type="alphaUcParenR"/>
            </a:pPr>
            <a:r>
              <a:rPr lang="en-US" dirty="0" smtClean="0"/>
              <a:t>THE BASE OF THE OCTAL NUMBER SYSTEM IS ________</a:t>
            </a:r>
          </a:p>
          <a:p>
            <a:pPr marL="596646" indent="-514350">
              <a:buAutoNum type="alphaUcParenR"/>
            </a:pPr>
            <a:r>
              <a:rPr lang="en-US" dirty="0" smtClean="0"/>
              <a:t>A GROUP OF EIGHT BITS IS CALLED A ___________</a:t>
            </a:r>
          </a:p>
          <a:p>
            <a:pPr marL="596646" indent="-514350">
              <a:buAutoNum type="alphaUcParenR"/>
            </a:pPr>
            <a:r>
              <a:rPr lang="en-US" dirty="0" smtClean="0"/>
              <a:t>BINARY NUMBER SYSTEM USES THE DIGITS ____ AND ___</a:t>
            </a:r>
          </a:p>
          <a:p>
            <a:pPr marL="596646" indent="-514350">
              <a:buAutoNum type="alphaUcParenR"/>
            </a:pPr>
            <a:r>
              <a:rPr lang="en-US" dirty="0" smtClean="0"/>
              <a:t>THE DIGIT _____ IN BINARY MEANS THE ELECTRONIC STATE OFF.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MATCH THE FOLLOWING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000100" y="1428736"/>
          <a:ext cx="749935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675"/>
                <a:gridCol w="3749675"/>
              </a:tblGrid>
              <a:tr h="639129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A</a:t>
                      </a:r>
                      <a:endParaRPr lang="en-US" sz="4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B</a:t>
                      </a:r>
                      <a:endParaRPr lang="en-US" sz="4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9129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1) 22</a:t>
                      </a:r>
                      <a:endParaRPr lang="en-US" sz="4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A) (1111)</a:t>
                      </a:r>
                      <a:endParaRPr lang="en-US" sz="4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9129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2) (10)</a:t>
                      </a:r>
                      <a:endParaRPr lang="en-US" sz="4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B) (10110)</a:t>
                      </a:r>
                      <a:endParaRPr lang="en-US" sz="4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9129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3) 15</a:t>
                      </a:r>
                      <a:endParaRPr lang="en-US" sz="4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C) (1000)</a:t>
                      </a:r>
                      <a:endParaRPr lang="en-US" sz="4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9129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4)  8</a:t>
                      </a:r>
                      <a:endParaRPr lang="en-US" sz="4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D) (1010</a:t>
                      </a:r>
                      <a:endParaRPr lang="en-US" sz="4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66</TotalTime>
  <Words>133</Words>
  <Application>Microsoft Office PowerPoint</Application>
  <PresentationFormat>On-screen Show (4:3)</PresentationFormat>
  <Paragraphs>35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CLASS TEST CHAPTER: NUMBER SYSTEM f.M-20</vt:lpstr>
      <vt:lpstr>1. CONVERT THE FOLLOWING:     (62)    (?) </vt:lpstr>
      <vt:lpstr>2. CONVERT THE FOLLOWING:     (1011)    (?) </vt:lpstr>
      <vt:lpstr>3. ADD THE FOLLOWING:     (101)   + (011) </vt:lpstr>
      <vt:lpstr>4. SUBTRACT THE FOLLOWING:     (111)   - (100) </vt:lpstr>
      <vt:lpstr>5. MULTIPLY THE FOLLOWING:     (101)   * (010) </vt:lpstr>
      <vt:lpstr>6. DIVIDE THE FOLLOWING:     (1010)  / (11) </vt:lpstr>
      <vt:lpstr>7. FILL IN THE BLANKS:</vt:lpstr>
      <vt:lpstr>MATCH THE FOLLOWING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TEST CHAPTER: NUMBER SYSTEM f.M-20</dc:title>
  <dc:creator>hp</dc:creator>
  <cp:lastModifiedBy>hp</cp:lastModifiedBy>
  <cp:revision>6</cp:revision>
  <dcterms:created xsi:type="dcterms:W3CDTF">2026-05-12T04:27:43Z</dcterms:created>
  <dcterms:modified xsi:type="dcterms:W3CDTF">2026-05-12T05:34:30Z</dcterms:modified>
</cp:coreProperties>
</file>